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73" r:id="rId4"/>
    <p:sldId id="274" r:id="rId5"/>
    <p:sldId id="257" r:id="rId6"/>
    <p:sldId id="258" r:id="rId7"/>
    <p:sldId id="259" r:id="rId8"/>
    <p:sldId id="260" r:id="rId9"/>
    <p:sldId id="270" r:id="rId10"/>
    <p:sldId id="262" r:id="rId11"/>
    <p:sldId id="261" r:id="rId12"/>
    <p:sldId id="264" r:id="rId13"/>
    <p:sldId id="263" r:id="rId14"/>
    <p:sldId id="267" r:id="rId15"/>
    <p:sldId id="272" r:id="rId16"/>
    <p:sldId id="266" r:id="rId17"/>
    <p:sldId id="269" r:id="rId18"/>
    <p:sldId id="268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1D7B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Texto 2"/>
          <p:cNvSpPr>
            <a:spLocks noGrp="1"/>
          </p:cNvSpPr>
          <p:nvPr>
            <p:ph idx="1"/>
          </p:nvPr>
        </p:nvSpPr>
        <p:spPr>
          <a:xfrm>
            <a:off x="265043" y="1391686"/>
            <a:ext cx="11088757" cy="4785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2" name="Espaço Reservado para Título 1"/>
          <p:cNvSpPr>
            <a:spLocks noGrp="1"/>
          </p:cNvSpPr>
          <p:nvPr>
            <p:ph type="title"/>
          </p:nvPr>
        </p:nvSpPr>
        <p:spPr>
          <a:xfrm>
            <a:off x="265043" y="431779"/>
            <a:ext cx="8488018" cy="814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6067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420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65043" y="431779"/>
            <a:ext cx="8488018" cy="814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65043" y="1391686"/>
            <a:ext cx="11088757" cy="4785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20" b="12934"/>
          <a:stretch/>
        </p:blipFill>
        <p:spPr>
          <a:xfrm>
            <a:off x="8753061" y="185738"/>
            <a:ext cx="3306418" cy="120594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5410437"/>
            <a:ext cx="2505239" cy="144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90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7C1D7B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90"/>
          <a:stretch/>
        </p:blipFill>
        <p:spPr>
          <a:xfrm>
            <a:off x="0" y="-19050"/>
            <a:ext cx="12192000" cy="687705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2218" y="959940"/>
            <a:ext cx="8234054" cy="4117027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18" b="44327"/>
          <a:stretch/>
        </p:blipFill>
        <p:spPr>
          <a:xfrm>
            <a:off x="8638836" y="6027428"/>
            <a:ext cx="3262208" cy="501708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9626654" y="5658096"/>
            <a:ext cx="1286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7C1D7B"/>
                </a:solidFill>
              </a:rPr>
              <a:t>Realização:</a:t>
            </a:r>
            <a:endParaRPr lang="pt-BR" dirty="0">
              <a:solidFill>
                <a:srgbClr val="7C1D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1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56494" y="1351318"/>
            <a:ext cx="8455907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defRPr sz="2000"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Como foi o planejamento ? </a:t>
            </a:r>
          </a:p>
          <a:p>
            <a:r>
              <a:rPr lang="pt-BR" dirty="0"/>
              <a:t>Quais as etapas de desenvolvimento do projeto?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Planejamento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7492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38200" y="1577562"/>
            <a:ext cx="104060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defRPr sz="2000"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Quais as metas que estipularam para o projeto (quantitativas e qualitativas)? </a:t>
            </a:r>
            <a:r>
              <a:rPr lang="pt-BR" sz="1600" dirty="0"/>
              <a:t>Exemplos</a:t>
            </a:r>
            <a:r>
              <a:rPr lang="pt-BR" dirty="0"/>
              <a:t>:  </a:t>
            </a:r>
            <a:r>
              <a:rPr lang="pt-BR" sz="1600" dirty="0"/>
              <a:t>Melhora do clima organizacional; Redução de </a:t>
            </a:r>
            <a:r>
              <a:rPr lang="pt-BR" sz="1600" dirty="0" err="1"/>
              <a:t>Turnover</a:t>
            </a:r>
            <a:r>
              <a:rPr lang="pt-BR" sz="1600" dirty="0"/>
              <a:t> em </a:t>
            </a:r>
            <a:r>
              <a:rPr lang="pt-BR" sz="1600" dirty="0" err="1"/>
              <a:t>xx</a:t>
            </a:r>
            <a:r>
              <a:rPr lang="pt-BR" sz="1600" dirty="0"/>
              <a:t>%; Promoções hierárquicas de </a:t>
            </a:r>
            <a:r>
              <a:rPr lang="pt-BR" sz="1600" dirty="0" err="1"/>
              <a:t>xx</a:t>
            </a:r>
            <a:r>
              <a:rPr lang="pt-BR" sz="1600" dirty="0"/>
              <a:t> pessoas, treinamento de </a:t>
            </a:r>
            <a:r>
              <a:rPr lang="pt-BR" sz="1600" dirty="0" err="1"/>
              <a:t>xx</a:t>
            </a:r>
            <a:r>
              <a:rPr lang="pt-BR" sz="1600" dirty="0"/>
              <a:t>% da equipe, contratação de </a:t>
            </a:r>
            <a:r>
              <a:rPr lang="pt-BR" sz="1600" dirty="0" err="1"/>
              <a:t>xx</a:t>
            </a:r>
            <a:r>
              <a:rPr lang="pt-BR" sz="1600" dirty="0"/>
              <a:t> motoristas, redução de </a:t>
            </a:r>
            <a:r>
              <a:rPr lang="pt-BR" sz="1600" dirty="0" err="1"/>
              <a:t>xx</a:t>
            </a:r>
            <a:r>
              <a:rPr lang="pt-BR" sz="1600" dirty="0"/>
              <a:t>% de denúncias de assedio, </a:t>
            </a:r>
            <a:r>
              <a:rPr lang="pt-BR" sz="1600" dirty="0" err="1"/>
              <a:t>etc</a:t>
            </a:r>
            <a:endParaRPr lang="pt-BR" sz="1600" dirty="0"/>
          </a:p>
          <a:p>
            <a:r>
              <a:rPr lang="pt-BR" dirty="0"/>
              <a:t>Quais foram os indicadores estabelecidos para avaliar os resultados do projeto?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350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38200" y="1824718"/>
            <a:ext cx="10834992" cy="958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dirty="0">
                <a:ea typeface="Roboto" pitchFamily="2" charset="0"/>
                <a:cs typeface="Arial" panose="020B0604020202020204" pitchFamily="34" charset="0"/>
              </a:rPr>
              <a:t>Quais foram os resultados alcançados em comparação ao cenário antes da implementação do projeto? Quantas pessoas foram diretamente impactadas</a:t>
            </a:r>
            <a:r>
              <a:rPr lang="pt-BR" sz="2000" dirty="0" smtClean="0">
                <a:ea typeface="Roboto" pitchFamily="2" charset="0"/>
                <a:cs typeface="Arial" panose="020B0604020202020204" pitchFamily="34" charset="0"/>
              </a:rPr>
              <a:t>?</a:t>
            </a:r>
            <a:endParaRPr lang="pt-BR" sz="2000" dirty="0"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7361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178575"/>
              </p:ext>
            </p:extLst>
          </p:nvPr>
        </p:nvGraphicFramePr>
        <p:xfrm>
          <a:off x="1513404" y="2045897"/>
          <a:ext cx="9959473" cy="330798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816098"/>
                <a:gridCol w="2171700"/>
                <a:gridCol w="1971675"/>
              </a:tblGrid>
              <a:tr h="6176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Parâmetro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Quantidade Antes</a:t>
                      </a:r>
                      <a:b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do projeto 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Quantidade Depois</a:t>
                      </a:r>
                      <a:b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do</a:t>
                      </a:r>
                      <a: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Projeto</a:t>
                      </a:r>
                      <a:endParaRPr lang="pt-BR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79614">
                <a:tc gridSpan="3">
                  <a:txBody>
                    <a:bodyPr/>
                    <a:lstStyle/>
                    <a:p>
                      <a:pPr algn="l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Colaboradores Total</a:t>
                      </a:r>
                      <a:endParaRPr lang="pt-BR" sz="1600" dirty="0"/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Motoristas Total</a:t>
                      </a:r>
                      <a:endParaRPr lang="pt-BR" sz="1600" dirty="0"/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Motorista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Mulher – Categoria B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Motorista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Mulher – Categoria C</a:t>
                      </a:r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Motorista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Mulher – Categoria D</a:t>
                      </a:r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Motorista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Mulher – Categoria E</a:t>
                      </a:r>
                      <a:endParaRPr lang="pt-B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Instrutora Mulher</a:t>
                      </a:r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Categoria: Motorista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65043" y="976359"/>
            <a:ext cx="7612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Atenção: Preencha somente se o seu projeto estiver inscrito nesta categoria </a:t>
            </a:r>
            <a:endParaRPr lang="pt-BR" dirty="0">
              <a:solidFill>
                <a:srgbClr val="FFC000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4973116"/>
            <a:ext cx="288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13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Categoria: Liderança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14661"/>
              </p:ext>
            </p:extLst>
          </p:nvPr>
        </p:nvGraphicFramePr>
        <p:xfrm>
          <a:off x="1527692" y="2045897"/>
          <a:ext cx="9959473" cy="330798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816098"/>
                <a:gridCol w="2171700"/>
                <a:gridCol w="1971675"/>
              </a:tblGrid>
              <a:tr h="6176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Parâmetro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Quantidade Antes</a:t>
                      </a:r>
                      <a:b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do projeto 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Quantidade Depois</a:t>
                      </a:r>
                      <a:b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do</a:t>
                      </a:r>
                      <a: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Projeto</a:t>
                      </a:r>
                      <a:endParaRPr lang="pt-BR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0">
                <a:tc gridSpan="3">
                  <a:txBody>
                    <a:bodyPr/>
                    <a:lstStyle/>
                    <a:p>
                      <a:pPr algn="l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Colaboradores Total</a:t>
                      </a:r>
                      <a:endParaRPr lang="pt-BR" sz="1600" dirty="0"/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Lideranças Total</a:t>
                      </a:r>
                      <a:endParaRPr lang="pt-BR" sz="1600" dirty="0"/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Liderança Mulheres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- Conselho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Liderança Mulheres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– C-</a:t>
                      </a:r>
                      <a:r>
                        <a:rPr lang="pt-BR" sz="1600" u="none" strike="noStrike" baseline="0" dirty="0" err="1" smtClean="0">
                          <a:effectLst/>
                        </a:rPr>
                        <a:t>Level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Liderança Mulheres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- Presidência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Liderança Mulheres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- Diretoria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Liderança Mulheres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- Gerência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65043" y="976359"/>
            <a:ext cx="7612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Atenção: Preencha somente se o seu projeto estiver inscrito nesta categoria </a:t>
            </a:r>
            <a:endParaRPr lang="pt-BR" dirty="0">
              <a:solidFill>
                <a:srgbClr val="FFC000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4984591"/>
            <a:ext cx="288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320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Categoria: Mais Mulheres no Transporte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55225"/>
              </p:ext>
            </p:extLst>
          </p:nvPr>
        </p:nvGraphicFramePr>
        <p:xfrm>
          <a:off x="1456252" y="2045897"/>
          <a:ext cx="9959473" cy="185775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816098"/>
                <a:gridCol w="2171700"/>
                <a:gridCol w="1971675"/>
              </a:tblGrid>
              <a:tr h="6176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Parâmetro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Quantidade Antes</a:t>
                      </a:r>
                      <a:b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do projeto 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Quantidade Depois</a:t>
                      </a:r>
                      <a:b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do</a:t>
                      </a:r>
                      <a:r>
                        <a:rPr lang="pt-BR" sz="1600" b="1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Projeto</a:t>
                      </a:r>
                      <a:endParaRPr lang="pt-BR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0">
                <a:tc gridSpan="3">
                  <a:txBody>
                    <a:bodyPr/>
                    <a:lstStyle/>
                    <a:p>
                      <a:pPr algn="l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Colaboradores Total</a:t>
                      </a:r>
                      <a:endParaRPr lang="pt-BR" sz="1600" dirty="0"/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Colaboradores Homens</a:t>
                      </a:r>
                      <a:endParaRPr lang="pt-BR" sz="1600" dirty="0"/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 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362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u="none" strike="noStrike" dirty="0" smtClean="0">
                          <a:effectLst/>
                        </a:rPr>
                        <a:t>Colaboradores Mulheres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42875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65043" y="976359"/>
            <a:ext cx="7612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FFC000"/>
                </a:solidFill>
              </a:rPr>
              <a:t>Atenção: Preencha somente se o seu projeto estiver inscrito nesta categoria </a:t>
            </a:r>
            <a:endParaRPr lang="pt-BR" dirty="0">
              <a:solidFill>
                <a:srgbClr val="FFC000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4898759"/>
            <a:ext cx="288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535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38200" y="1985935"/>
            <a:ext cx="10095689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defRPr sz="2000"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Apresente aqui os investimentos financeiros feitos para implementação do projeto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Investimento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5851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38200" y="1824718"/>
            <a:ext cx="108349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dirty="0">
                <a:ea typeface="Roboto" pitchFamily="2" charset="0"/>
                <a:cs typeface="Arial" panose="020B0604020202020204" pitchFamily="34" charset="0"/>
              </a:rPr>
              <a:t>Como pretendem dar continuidade ao projeto? Quais são os planos para ampliação dos resultados?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Futuro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4646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38200" y="1985935"/>
            <a:ext cx="10095689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defRPr sz="2000"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Descreva aqui outras informações e dados que você considera essenciais para o entendimento do projeto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Complementares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238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65043" y="1257680"/>
            <a:ext cx="10946141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7C1D7B"/>
              </a:buClr>
              <a:buFont typeface="Arial" panose="020B0604020202020204" pitchFamily="34" charset="0"/>
              <a:buChar char="•"/>
            </a:pPr>
            <a:r>
              <a:rPr lang="pt-BR" sz="22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Confira o regulamento antes de realizar sua inscrição.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7C1D7B"/>
              </a:buClr>
              <a:buFont typeface="Arial" panose="020B0604020202020204" pitchFamily="34" charset="0"/>
              <a:buChar char="•"/>
            </a:pPr>
            <a:r>
              <a:rPr lang="pt-BR" sz="22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Siga o modelo obrigatório desta apresentação e fique atento às dicas de preenchimento de cada item.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7C1D7B"/>
              </a:buClr>
              <a:buFont typeface="Arial" panose="020B0604020202020204" pitchFamily="34" charset="0"/>
              <a:buChar char="•"/>
            </a:pPr>
            <a:r>
              <a:rPr lang="pt-BR" sz="22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Inclua documentos, </a:t>
            </a:r>
            <a:r>
              <a:rPr lang="pt-BR" sz="2200" i="1" dirty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dados comprobatórios, imagens, fotos, </a:t>
            </a:r>
            <a:r>
              <a:rPr lang="pt-BR" sz="22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gráficos e/ou tabelas que evidenciem as informações declaradas, ações realizadas e resultados alcançados.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7C1D7B"/>
              </a:buClr>
              <a:buFont typeface="Arial" panose="020B0604020202020204" pitchFamily="34" charset="0"/>
              <a:buChar char="•"/>
            </a:pPr>
            <a:r>
              <a:rPr lang="pt-BR" sz="22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Sugestão: antes de enviar seu projeto, apresente-o para pessoas que não conhecem o conteúdo e verifique se foi bem compreendido por elas. </a:t>
            </a:r>
            <a:endParaRPr lang="pt-BR" sz="2200" i="1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265043" y="258919"/>
            <a:ext cx="8518010" cy="814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7C1D7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Orientações Gerais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8091749" y="5204962"/>
            <a:ext cx="37531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7C1D7B"/>
              </a:buClr>
            </a:pPr>
            <a:r>
              <a:rPr lang="pt-BR" sz="2200" b="1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Dúvidas?</a:t>
            </a:r>
            <a:r>
              <a:rPr lang="pt-BR" sz="22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 Entre </a:t>
            </a:r>
            <a:r>
              <a:rPr lang="pt-BR" sz="22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em contato com vezevoz@setcesp.org.br </a:t>
            </a:r>
            <a:endParaRPr lang="pt-BR" sz="2200" i="1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183837" y="5204962"/>
            <a:ext cx="3402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7C1D7B"/>
              </a:buClr>
            </a:pPr>
            <a:r>
              <a:rPr lang="pt-BR" sz="20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Faça sua inscrição e envie </a:t>
            </a:r>
            <a:r>
              <a:rPr lang="pt-BR" sz="20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seu projeto </a:t>
            </a:r>
            <a:r>
              <a:rPr lang="pt-BR" sz="2000" b="1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até  15/12/2023</a:t>
            </a:r>
            <a:endParaRPr lang="pt-BR" sz="2000" b="1" i="1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113" y="4290956"/>
            <a:ext cx="900000" cy="9000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216" y="4290956"/>
            <a:ext cx="900000" cy="900000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92284" y="5204962"/>
            <a:ext cx="3224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7C1D7B"/>
              </a:buClr>
            </a:pPr>
            <a:r>
              <a:rPr lang="pt-BR" sz="2000" i="1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Confira o regulamento completo</a:t>
            </a:r>
            <a:endParaRPr lang="pt-BR" sz="2000" i="1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560" y="4290956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23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8639774" y="2022432"/>
            <a:ext cx="297596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(cole aqui o logo da sua </a:t>
            </a:r>
            <a:r>
              <a:rPr lang="pt-BR" dirty="0" smtClean="0"/>
              <a:t>empresa em fundo branco)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9741" y="1760822"/>
            <a:ext cx="7850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Nome da Empresa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9741" y="3081514"/>
            <a:ext cx="7850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cs typeface="Arial" panose="020B0604020202020204" pitchFamily="34" charset="0"/>
              </a:rPr>
              <a:t>CNPJ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9" name="Título 5"/>
          <p:cNvSpPr>
            <a:spLocks noGrp="1"/>
          </p:cNvSpPr>
          <p:nvPr>
            <p:ph type="title"/>
          </p:nvPr>
        </p:nvSpPr>
        <p:spPr>
          <a:xfrm>
            <a:off x="265043" y="431779"/>
            <a:ext cx="8488018" cy="814974"/>
          </a:xfrm>
        </p:spPr>
        <p:txBody>
          <a:bodyPr/>
          <a:lstStyle/>
          <a:p>
            <a:r>
              <a:rPr lang="pt-BR" dirty="0" smtClean="0"/>
              <a:t>Empresa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238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5"/>
          <p:cNvSpPr txBox="1">
            <a:spLocks/>
          </p:cNvSpPr>
          <p:nvPr/>
        </p:nvSpPr>
        <p:spPr>
          <a:xfrm>
            <a:off x="265043" y="431779"/>
            <a:ext cx="8488018" cy="8149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7C1D7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/>
              <a:t>Associação à entidade de classe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853087" y="2993565"/>
            <a:ext cx="5319114" cy="147732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(cole aqui o comprovante de associação à entidade mencionada no slide </a:t>
            </a:r>
            <a:r>
              <a:rPr lang="pt-BR" dirty="0"/>
              <a:t>anterior - </a:t>
            </a:r>
            <a:r>
              <a:rPr lang="pt-BR" dirty="0" smtClean="0"/>
              <a:t>declaração </a:t>
            </a:r>
            <a:r>
              <a:rPr lang="pt-BR" dirty="0"/>
              <a:t>emitida pelo sindicato </a:t>
            </a:r>
            <a:r>
              <a:rPr lang="pt-BR" dirty="0" smtClean="0"/>
              <a:t>constando </a:t>
            </a:r>
            <a:r>
              <a:rPr lang="pt-BR" dirty="0"/>
              <a:t>a data de associação e o CNPJ da empresa </a:t>
            </a:r>
            <a:r>
              <a:rPr lang="pt-BR" dirty="0" smtClean="0"/>
              <a:t>associada que deve ser o mesmo da inscrição)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78227" y="1372774"/>
            <a:ext cx="9723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Nome da entidade </a:t>
            </a:r>
            <a:r>
              <a:rPr lang="pt-BR" sz="2800" b="1" dirty="0">
                <a:cs typeface="Arial" panose="020B0604020202020204" pitchFamily="34" charset="0"/>
              </a:rPr>
              <a:t>de classe brasileira </a:t>
            </a:r>
            <a:r>
              <a:rPr lang="pt-BR" sz="2800" b="1" dirty="0" smtClean="0">
                <a:cs typeface="Arial" panose="020B0604020202020204" pitchFamily="34" charset="0"/>
              </a:rPr>
              <a:t>do setor de transporte a </a:t>
            </a:r>
            <a:r>
              <a:rPr lang="pt-BR" sz="2800" b="1" dirty="0" smtClean="0">
                <a:cs typeface="Arial" panose="020B0604020202020204" pitchFamily="34" charset="0"/>
              </a:rPr>
              <a:t>qual é associada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615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8596912" y="1769973"/>
            <a:ext cx="271878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(cole aqui o logo </a:t>
            </a:r>
            <a:r>
              <a:rPr lang="pt-BR" dirty="0" smtClean="0"/>
              <a:t>do projeto, se houver)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149741" y="1760822"/>
            <a:ext cx="7850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Nome do projeto e/ou iniciativa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9741" y="4222156"/>
            <a:ext cx="9237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Categoria em que deseja se </a:t>
            </a:r>
            <a:r>
              <a:rPr lang="pt-BR" sz="2800" b="1" dirty="0" smtClean="0">
                <a:cs typeface="Arial" panose="020B0604020202020204" pitchFamily="34" charset="0"/>
              </a:rPr>
              <a:t>inscrever </a:t>
            </a:r>
            <a:r>
              <a:rPr lang="pt-BR" sz="2400" dirty="0" smtClean="0">
                <a:cs typeface="Arial" panose="020B0604020202020204" pitchFamily="34" charset="0"/>
              </a:rPr>
              <a:t>(marque um x)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9" name="Título 5"/>
          <p:cNvSpPr>
            <a:spLocks noGrp="1"/>
          </p:cNvSpPr>
          <p:nvPr>
            <p:ph type="title"/>
          </p:nvPr>
        </p:nvSpPr>
        <p:spPr>
          <a:xfrm>
            <a:off x="265043" y="431779"/>
            <a:ext cx="8488018" cy="814974"/>
          </a:xfrm>
        </p:spPr>
        <p:txBody>
          <a:bodyPr/>
          <a:lstStyle/>
          <a:p>
            <a:r>
              <a:rPr lang="pt-BR" dirty="0" smtClean="0"/>
              <a:t>Projeto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149741" y="4745376"/>
            <a:ext cx="78509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cs typeface="Arial" panose="020B0604020202020204" pitchFamily="34" charset="0"/>
              </a:rPr>
              <a:t>(   )  Motorista</a:t>
            </a:r>
          </a:p>
          <a:p>
            <a:r>
              <a:rPr lang="pt-BR" sz="2800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(   )  Liderança</a:t>
            </a:r>
          </a:p>
          <a:p>
            <a:r>
              <a:rPr lang="pt-BR" sz="2800" dirty="0" smtClean="0">
                <a:solidFill>
                  <a:prstClr val="black"/>
                </a:solidFill>
                <a:ea typeface="Roboto" pitchFamily="2" charset="0"/>
                <a:cs typeface="Arial" panose="020B0604020202020204" pitchFamily="34" charset="0"/>
              </a:rPr>
              <a:t>(   )  Mais Mulheres no TRC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88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136093" y="1528810"/>
            <a:ext cx="96046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Nome do responsável pelo projeto e/ou iniciativa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36091" y="2313640"/>
            <a:ext cx="7850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Cargo 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36091" y="2836860"/>
            <a:ext cx="7850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E-mail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36091" y="3360080"/>
            <a:ext cx="7850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Telefone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36091" y="3883300"/>
            <a:ext cx="7850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Celular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136091" y="4929740"/>
            <a:ext cx="3422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Cidade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136091" y="5452960"/>
            <a:ext cx="3422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cs typeface="Arial" panose="020B0604020202020204" pitchFamily="34" charset="0"/>
              </a:rPr>
              <a:t>Estado</a:t>
            </a:r>
            <a:endParaRPr lang="pt-BR" dirty="0">
              <a:solidFill>
                <a:prstClr val="black"/>
              </a:solidFill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2" name="Título 5"/>
          <p:cNvSpPr>
            <a:spLocks noGrp="1"/>
          </p:cNvSpPr>
          <p:nvPr>
            <p:ph type="title"/>
          </p:nvPr>
        </p:nvSpPr>
        <p:spPr>
          <a:xfrm>
            <a:off x="265043" y="431779"/>
            <a:ext cx="8488018" cy="814974"/>
          </a:xfrm>
        </p:spPr>
        <p:txBody>
          <a:bodyPr/>
          <a:lstStyle/>
          <a:p>
            <a:r>
              <a:rPr lang="pt-BR" dirty="0" smtClean="0"/>
              <a:t>Contato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8362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17438" y="1690688"/>
            <a:ext cx="8455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dirty="0">
                <a:ea typeface="Roboto" pitchFamily="2" charset="0"/>
                <a:cs typeface="Arial" panose="020B0604020202020204" pitchFamily="34" charset="0"/>
              </a:rPr>
              <a:t>Qual </a:t>
            </a:r>
            <a:r>
              <a:rPr lang="pt-BR" sz="2000" dirty="0" smtClean="0">
                <a:ea typeface="Roboto" pitchFamily="2" charset="0"/>
                <a:cs typeface="Arial" panose="020B0604020202020204" pitchFamily="34" charset="0"/>
              </a:rPr>
              <a:t>necessidade </a:t>
            </a:r>
            <a:r>
              <a:rPr lang="pt-BR" sz="2000" dirty="0">
                <a:ea typeface="Roboto" pitchFamily="2" charset="0"/>
                <a:cs typeface="Arial" panose="020B0604020202020204" pitchFamily="34" charset="0"/>
              </a:rPr>
              <a:t>que a empresa </a:t>
            </a:r>
            <a:r>
              <a:rPr lang="pt-BR" sz="2000" dirty="0" smtClean="0">
                <a:ea typeface="Roboto" pitchFamily="2" charset="0"/>
                <a:cs typeface="Arial" panose="020B0604020202020204" pitchFamily="34" charset="0"/>
              </a:rPr>
              <a:t>detectou para desenvolver este projeto?</a:t>
            </a:r>
            <a:endParaRPr lang="pt-BR" sz="2000" dirty="0">
              <a:ea typeface="Roboto" pitchFamily="2" charset="0"/>
              <a:cs typeface="Arial" panose="020B0604020202020204" pitchFamily="34" charset="0"/>
            </a:endParaRPr>
          </a:p>
          <a:p>
            <a: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sz="2000" dirty="0">
                <a:ea typeface="Roboto" pitchFamily="2" charset="0"/>
                <a:cs typeface="Arial" panose="020B0604020202020204" pitchFamily="34" charset="0"/>
              </a:rPr>
              <a:t>Explique </a:t>
            </a:r>
            <a:r>
              <a:rPr lang="pt-BR" sz="2000" dirty="0" smtClean="0">
                <a:ea typeface="Roboto" pitchFamily="2" charset="0"/>
                <a:cs typeface="Arial" panose="020B0604020202020204" pitchFamily="34" charset="0"/>
              </a:rPr>
              <a:t>qual era o </a:t>
            </a:r>
            <a:r>
              <a:rPr lang="pt-BR" sz="2000" dirty="0">
                <a:ea typeface="Roboto" pitchFamily="2" charset="0"/>
                <a:cs typeface="Arial" panose="020B0604020202020204" pitchFamily="34" charset="0"/>
              </a:rPr>
              <a:t>cenário </a:t>
            </a:r>
            <a:r>
              <a:rPr lang="pt-BR" sz="2000" dirty="0" smtClean="0">
                <a:ea typeface="Roboto" pitchFamily="2" charset="0"/>
                <a:cs typeface="Arial" panose="020B0604020202020204" pitchFamily="34" charset="0"/>
              </a:rPr>
              <a:t>antes de começarem o projeto</a:t>
            </a:r>
            <a:endParaRPr lang="pt-BR" sz="2000" dirty="0"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2185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17438" y="1690688"/>
            <a:ext cx="8455907" cy="496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defRPr sz="2000"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Quais os objetivos do projeto (quantitativos e qualitativos)?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549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617438" y="1690688"/>
            <a:ext cx="10612537" cy="967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285750" indent="-2857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defRPr sz="2000"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Como surgiu a ideia deste projeto? Por que optaram por esta solução? O que há de diferente e inovador neste projeto?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Sobre o projeto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8325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554</Words>
  <Application>Microsoft Office PowerPoint</Application>
  <PresentationFormat>Widescreen</PresentationFormat>
  <Paragraphs>87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Cambria</vt:lpstr>
      <vt:lpstr>Roboto</vt:lpstr>
      <vt:lpstr>Tema do Office</vt:lpstr>
      <vt:lpstr>Apresentação do PowerPoint</vt:lpstr>
      <vt:lpstr>Apresentação do PowerPoint</vt:lpstr>
      <vt:lpstr>Empresa</vt:lpstr>
      <vt:lpstr>Apresentação do PowerPoint</vt:lpstr>
      <vt:lpstr>Projeto</vt:lpstr>
      <vt:lpstr>Contato</vt:lpstr>
      <vt:lpstr>Cenário</vt:lpstr>
      <vt:lpstr>Objetivos</vt:lpstr>
      <vt:lpstr>Sobre o projeto</vt:lpstr>
      <vt:lpstr>Planejamento</vt:lpstr>
      <vt:lpstr>Metas</vt:lpstr>
      <vt:lpstr>Resultados</vt:lpstr>
      <vt:lpstr>Categoria: Motorista</vt:lpstr>
      <vt:lpstr>Categoria: Liderança</vt:lpstr>
      <vt:lpstr>Categoria: Mais Mulheres no Transporte</vt:lpstr>
      <vt:lpstr>Investimento</vt:lpstr>
      <vt:lpstr>Futuro</vt:lpstr>
      <vt:lpstr>Informações Complementares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Cássia Dandara Melo Da Silva</dc:creator>
  <cp:lastModifiedBy>Camila Florencio</cp:lastModifiedBy>
  <cp:revision>51</cp:revision>
  <dcterms:created xsi:type="dcterms:W3CDTF">2023-09-26T13:30:14Z</dcterms:created>
  <dcterms:modified xsi:type="dcterms:W3CDTF">2023-10-30T20:22:20Z</dcterms:modified>
</cp:coreProperties>
</file>